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1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200013" y="6984060"/>
            <a:ext cx="299783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34225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lathe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CAM</a:t>
            </a:r>
            <a:r>
              <a:rPr dirty="0" sz="1600" spc="-20" b="1">
                <a:latin typeface="Artifakt Element"/>
                <a:cs typeface="Artifakt Element"/>
              </a:rPr>
              <a:t> setup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begin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0">
                <a:latin typeface="Artifakt Element"/>
                <a:cs typeface="Artifakt Element"/>
              </a:rPr>
              <a:t> operations.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lathe.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Define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10">
                <a:latin typeface="Artifakt Element"/>
                <a:cs typeface="Artifakt Element"/>
              </a:rPr>
              <a:t> location.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Define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stock.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35103" y="3358934"/>
            <a:ext cx="1903925" cy="1103972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2621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4010"/>
                <a:gridCol w="2996565"/>
              </a:tblGrid>
              <a:tr h="26212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result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0.05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inches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10489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front.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correctly machined.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5605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34264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40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3880"/>
                <a:gridCol w="2840990"/>
              </a:tblGrid>
              <a:tr h="33724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Process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2001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Program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8575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Name/Number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50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Setup1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Comment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tab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0">
                <a:tc>
                  <a:txBody>
                    <a:bodyPr/>
                    <a:lstStyle/>
                    <a:p>
                      <a:pPr marL="295275" marR="3168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Canvas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preview disappears.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Setup1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Setup1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55920" y="1138427"/>
            <a:ext cx="2418714" cy="274194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03397" y="4695481"/>
            <a:ext cx="1903925" cy="11042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19919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2910"/>
                <a:gridCol w="3021965"/>
              </a:tblGrid>
              <a:tr h="19919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Setup.f3d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195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8141" y="1175012"/>
            <a:ext cx="1866912" cy="164628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3096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2285"/>
                <a:gridCol w="2942590"/>
              </a:tblGrid>
              <a:tr h="30968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picker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workspace.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workspace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81381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891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8170"/>
                <a:gridCol w="2920364"/>
              </a:tblGrid>
              <a:tr h="2171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file’s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4769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units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currently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millimeters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inches.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Units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shown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file’s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units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0850">
                <a:tc>
                  <a:txBody>
                    <a:bodyPr/>
                    <a:lstStyle/>
                    <a:p>
                      <a:pPr marL="295275" marR="17208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Change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Units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Inch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23732" cy="157619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32081" y="3495294"/>
            <a:ext cx="2437177" cy="121858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299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0085"/>
                <a:gridCol w="2839085"/>
              </a:tblGrid>
              <a:tr h="17138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several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across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Toolbar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Activate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6195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toolbar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lathe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needs.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Insert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caption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here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3335">
                <a:tc>
                  <a:txBody>
                    <a:bodyPr/>
                    <a:lstStyle/>
                    <a:p>
                      <a:pPr marL="295275" marR="92329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Turning&gt;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Setup&gt;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3070" y="1138453"/>
            <a:ext cx="2475103" cy="110375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55920" y="3038094"/>
            <a:ext cx="2531745" cy="79947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891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6585"/>
                <a:gridCol w="2901950"/>
              </a:tblGrid>
              <a:tr h="2323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pointing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wrong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direction.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2354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axis/plane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&amp;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Orientation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orientation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68450">
                <a:tc>
                  <a:txBody>
                    <a:bodyPr/>
                    <a:lstStyle/>
                    <a:p>
                      <a:pPr marL="295275" marR="43942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9270" y="1138427"/>
            <a:ext cx="2399410" cy="1732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89270" y="3647694"/>
            <a:ext cx="2389383" cy="11042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3197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92730"/>
                <a:gridCol w="3077210"/>
              </a:tblGrid>
              <a:tr h="319722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208279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0845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91858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87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7970"/>
                <a:gridCol w="3136264"/>
              </a:tblGrid>
              <a:tr h="20567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wrong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direction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flipped;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Axis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10.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Axis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30450">
                <a:tc>
                  <a:txBody>
                    <a:bodyPr/>
                    <a:lstStyle/>
                    <a:p>
                      <a:pPr marL="295275" marR="2743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Chuck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plane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forwards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inches.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plane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represents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chuck’s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jaws.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Chuck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plane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4490" y="1138427"/>
            <a:ext cx="2380242" cy="14657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80994"/>
            <a:ext cx="2891789" cy="186435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63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9280"/>
                <a:gridCol w="2815590"/>
              </a:tblGrid>
              <a:tr h="26282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various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9497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Fixed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size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cylinder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settings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295275" marR="4032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body.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Increase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Length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2.55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Position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body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537" cy="2037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61" y="3952494"/>
            <a:ext cx="2380124" cy="1370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72C5B473-E494-49ED-B519-5644CFA88CD7}"/>
</file>

<file path=customXml/itemProps2.xml><?xml version="1.0" encoding="utf-8"?>
<ds:datastoreItem xmlns:ds="http://schemas.openxmlformats.org/officeDocument/2006/customXml" ds:itemID="{E0A3A27A-C205-4930-8312-1D6D47FA5A27}"/>
</file>

<file path=customXml/itemProps3.xml><?xml version="1.0" encoding="utf-8"?>
<ds:datastoreItem xmlns:ds="http://schemas.openxmlformats.org/officeDocument/2006/customXml" ds:itemID="{6574C6B2-E689-4005-AE94-78686AE272A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2025-04-23T15:40:01Z</dcterms:created>
  <dcterms:modified xsi:type="dcterms:W3CDTF">2025-04-23T15:40:01Z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2025-04-23T00:00:00Z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2025-04-23T00:00:00Z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